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B49A6-EC69-49ED-B43C-10C7C1FE6195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581EE-D869-48E3-88EB-3086A3DD4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81EE-D869-48E3-88EB-3086A3DD436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FAF097B-4138-4BF2-A994-AA253E7F7C1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C5CB42B-CE00-445B-AFC9-03C597FD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mages.elfwood.com/art/p/r/prinkey/jerseydevil.jpg&amp;imgrefurl=http://www.elfwood.com/art/p/r/prinkey/jerseydevil.jpg.html&amp;usg=__6iSYS-UcjDwFO88pimpF6dBTxvU=&amp;h=510&amp;w=398&amp;sz=65&amp;hl=en&amp;start=27&amp;um=1&amp;tbnid=pQJV-zP1QiqAJM:&amp;tbnh=131&amp;tbnw=102&amp;prev=/images?q=jersey+devil&amp;ndsp=20&amp;hl=en&amp;safe=active&amp;sa=N&amp;start=20&amp;um=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images.google.com/imgres?imgurl=http://images.elfwood.com/art/p/r/prinkey/jerseydevil.jpg&amp;imgrefurl=http://www.elfwood.com/art/p/r/prinkey/jerseydevil.jpg.html&amp;usg=__6iSYS-UcjDwFO88pimpF6dBTxvU=&amp;h=510&amp;w=398&amp;sz=65&amp;hl=en&amp;start=27&amp;um=1&amp;tbnid=pQJV-zP1QiqAJM:&amp;tbnh=131&amp;tbnw=102&amp;prev=/images?q=jersey+devil&amp;ndsp=20&amp;hl=en&amp;safe=active&amp;sa=N&amp;start=20&amp;um=1" TargetMode="External"/><Relationship Id="rId7" Type="http://schemas.openxmlformats.org/officeDocument/2006/relationships/hyperlink" Target="http://images.google.com/imgres?imgurl=http://www.thecolor.com/images/Jersey-Devil.gif&amp;imgrefurl=http://www.thecolor.com/Category/Coloring/Cryptids.aspx&amp;usg=__8Po5FF8bzKrotQ8hB4gMOGLZHOw=&amp;h=565&amp;w=554&amp;sz=8&amp;hl=en&amp;start=47&amp;um=1&amp;tbnid=amQ5Q1HTaUhqvM:&amp;tbnh=134&amp;tbnw=131&amp;prev=/images?q=jersey+devil&amp;ndsp=20&amp;hl=en&amp;safe=active&amp;sa=N&amp;start=40&amp;um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callingaskeptic.files.wordpress.com/2008/07/jersey-devil1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Jersey Devil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Jenelle Richards</a:t>
            </a:r>
            <a:endParaRPr lang="en-US" dirty="0"/>
          </a:p>
        </p:txBody>
      </p:sp>
      <p:pic>
        <p:nvPicPr>
          <p:cNvPr id="13314" name="Picture 2" descr="http://theshadowlands.net/jd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209800"/>
            <a:ext cx="1676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895600"/>
            <a:ext cx="6562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 may never know...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Jersey Devil?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According to myths, the Jersey Devil is a legendary creature that haunts New Jersey and the area around it for over 260 years.</a:t>
            </a:r>
            <a:endParaRPr lang="en-US" dirty="0"/>
          </a:p>
        </p:txBody>
      </p:sp>
      <p:pic>
        <p:nvPicPr>
          <p:cNvPr id="17410" name="Picture 2" descr="http://whoyoucallingaskeptic.files.wordpress.com/2008/07/jersey-dev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752600"/>
            <a:ext cx="2514600" cy="3421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524001"/>
            <a:ext cx="4040188" cy="182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are many theories to how the Jersey devil came about.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7200" y="1524000"/>
            <a:ext cx="4041775" cy="4602163"/>
          </a:xfrm>
        </p:spPr>
        <p:txBody>
          <a:bodyPr>
            <a:normAutofit/>
          </a:bodyPr>
          <a:lstStyle/>
          <a:p>
            <a:r>
              <a:rPr lang="en-US" dirty="0" smtClean="0"/>
              <a:t>One of the most popular theories is a woman named Mrs. Shrouds of Leeds Point gave birth to a deformed child.  She kept it in the cellar so no curious eyes could see.  One day, it grew wings and flew out of the chimney.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Theories…(cont.)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1981200"/>
            <a:ext cx="4038600" cy="3962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Another popular theory is that a young woman fell in love with a British soldier during the times of the Revolutionary War.  The people of Leeds Point cursed the pair.  Their child became the Jersey Devil.</a:t>
            </a:r>
            <a:endParaRPr lang="en-US" sz="2800" dirty="0"/>
          </a:p>
        </p:txBody>
      </p:sp>
      <p:pic>
        <p:nvPicPr>
          <p:cNvPr id="19458" name="Picture 2" descr="http://tbn1.google.com/images?q=tbn:pQJV-zP1QiqAJM:http://images.elfwood.com/art/p/r/prinkey/jerseydevi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209800"/>
            <a:ext cx="2217507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believe parts of each of the two theories.  I believe most of the first story.  (A child was born and its parents were embarrassed to let the deformed be seen.  They locked it in the basement.)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However, I don’t believe it grew wings and flew away.  I added my own part of this story.  I think that the child went insane and began haunting the woods.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Although there are many different pictures that are supposedly the New Jersey Devil, there is some proof that it is real.</a:t>
            </a:r>
            <a:endParaRPr lang="en-US" dirty="0"/>
          </a:p>
        </p:txBody>
      </p:sp>
      <p:pic>
        <p:nvPicPr>
          <p:cNvPr id="23554" name="Picture 2" descr="http://tbn1.google.com/images?q=tbn:pQJV-zP1QiqAJM:http://images.elfwood.com/art/p/r/prinkey/jerseydevi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609600"/>
            <a:ext cx="1423951" cy="1828800"/>
          </a:xfrm>
          <a:prstGeom prst="rect">
            <a:avLst/>
          </a:prstGeom>
          <a:noFill/>
        </p:spPr>
      </p:pic>
      <p:pic>
        <p:nvPicPr>
          <p:cNvPr id="5" name="Picture 2" descr="http://whoyoucallingaskeptic.files.wordpress.com/2008/07/jersey-devi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209800"/>
            <a:ext cx="1407391" cy="1915212"/>
          </a:xfrm>
          <a:prstGeom prst="rect">
            <a:avLst/>
          </a:prstGeom>
          <a:noFill/>
        </p:spPr>
      </p:pic>
      <p:pic>
        <p:nvPicPr>
          <p:cNvPr id="6" name="Picture 2" descr="http://theshadowlands.net/jd6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4038600"/>
            <a:ext cx="1422400" cy="2133600"/>
          </a:xfrm>
          <a:prstGeom prst="rect">
            <a:avLst/>
          </a:prstGeom>
          <a:noFill/>
        </p:spPr>
      </p:pic>
      <p:pic>
        <p:nvPicPr>
          <p:cNvPr id="23556" name="Picture 4" descr="http://tbn1.google.com/images?q=tbn:amQ5Q1HTaUhqvM:http://www.thecolor.com/images/Jersey-Devil.gif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24600" y="4572000"/>
            <a:ext cx="1713363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Proof…(cont.)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almost all of the legends, the word “Leed” is mentioned.</a:t>
            </a:r>
          </a:p>
          <a:p>
            <a:endParaRPr lang="en-US" dirty="0"/>
          </a:p>
          <a:p>
            <a:r>
              <a:rPr lang="en-US" dirty="0" smtClean="0"/>
              <a:t>It can be the last name of someone (Mrs. Leed) or the place that the myth takes place. (Leeds Point)</a:t>
            </a:r>
            <a:endParaRPr lang="en-US" dirty="0"/>
          </a:p>
        </p:txBody>
      </p:sp>
      <p:pic>
        <p:nvPicPr>
          <p:cNvPr id="25602" name="Picture 2" descr="jersey-devi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286000"/>
            <a:ext cx="3801162" cy="2439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In writings from Burlington and as early as 1735, the word “devil” was mentioned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Reports have been confirmed since then that the devil had truly existed.</a:t>
            </a:r>
            <a:endParaRPr lang="en-US" dirty="0"/>
          </a:p>
        </p:txBody>
      </p:sp>
      <p:pic>
        <p:nvPicPr>
          <p:cNvPr id="3076" name="Picture 4" descr="http://3.bp.blogspot.com/_6I27LgG9bck/SRZsNtEkvSI/AAAAAAAABZI/1aYDUWQ95xs/s400/jerseydevildc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3622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057400"/>
            <a:ext cx="76490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Is the jersey Devil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Real 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Or just a myth?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346</Words>
  <Application>Microsoft Office PowerPoint</Application>
  <PresentationFormat>On-screen Show (4:3)</PresentationFormat>
  <Paragraphs>33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Jersey Devil</vt:lpstr>
      <vt:lpstr>What is The Jersey Devil?</vt:lpstr>
      <vt:lpstr>Theories…</vt:lpstr>
      <vt:lpstr>Theories…(cont.)</vt:lpstr>
      <vt:lpstr>My Theory</vt:lpstr>
      <vt:lpstr>Proof…</vt:lpstr>
      <vt:lpstr>Proof…(cont.)</vt:lpstr>
      <vt:lpstr>Proof…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Jersey Devil</dc:title>
  <dc:creator>ricjen14</dc:creator>
  <cp:lastModifiedBy>ricjen14</cp:lastModifiedBy>
  <cp:revision>11</cp:revision>
  <dcterms:created xsi:type="dcterms:W3CDTF">2009-03-27T15:58:35Z</dcterms:created>
  <dcterms:modified xsi:type="dcterms:W3CDTF">2009-04-14T16:31:30Z</dcterms:modified>
</cp:coreProperties>
</file>